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29" r:id="rId1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3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14647</TotalTime>
  <Words>6061</Words>
  <Application>Microsoft Office PowerPoint</Application>
  <PresentationFormat>Widescreen</PresentationFormat>
  <Paragraphs>1179</Paragraphs>
  <Slides>143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FCC-ee : Simulation sample size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2508</cp:revision>
  <dcterms:created xsi:type="dcterms:W3CDTF">2024-11-21T11:19:07Z</dcterms:created>
  <dcterms:modified xsi:type="dcterms:W3CDTF">2025-07-17T15:08:58Z</dcterms:modified>
</cp:coreProperties>
</file>